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3" r:id="rId1"/>
  </p:sldMasterIdLst>
  <p:notesMasterIdLst>
    <p:notesMasterId r:id="rId24"/>
  </p:notesMasterIdLst>
  <p:sldIdLst>
    <p:sldId id="256" r:id="rId2"/>
    <p:sldId id="263" r:id="rId3"/>
    <p:sldId id="277" r:id="rId4"/>
    <p:sldId id="264" r:id="rId5"/>
    <p:sldId id="275" r:id="rId6"/>
    <p:sldId id="276" r:id="rId7"/>
    <p:sldId id="265" r:id="rId8"/>
    <p:sldId id="270" r:id="rId9"/>
    <p:sldId id="262" r:id="rId10"/>
    <p:sldId id="284" r:id="rId11"/>
    <p:sldId id="278" r:id="rId12"/>
    <p:sldId id="267" r:id="rId13"/>
    <p:sldId id="266" r:id="rId14"/>
    <p:sldId id="268" r:id="rId15"/>
    <p:sldId id="272" r:id="rId16"/>
    <p:sldId id="281" r:id="rId17"/>
    <p:sldId id="282" r:id="rId18"/>
    <p:sldId id="283" r:id="rId19"/>
    <p:sldId id="259" r:id="rId20"/>
    <p:sldId id="261" r:id="rId21"/>
    <p:sldId id="279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CECC6-C6A5-47E0-B84B-4E8DB23B9565}" type="datetimeFigureOut">
              <a:rPr lang="ru-RU" smtClean="0"/>
              <a:pPr/>
              <a:t>28.08.2023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77167-7059-422B-B405-B06E98E16A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E3A9E4-65E5-4C2D-A5F2-7205AEA192E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8/28/2023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12 января– день рождения Николая Павловича </a:t>
            </a:r>
            <a:r>
              <a:rPr lang="ru-RU" dirty="0" err="1" smtClean="0"/>
              <a:t>Лаверова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(1930 -  2016)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2514600"/>
            <a:ext cx="8229600" cy="30480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2"/>
                </a:solidFill>
              </a:rPr>
              <a:t>КЛИМОВСКАЯ В ЖИЗНИ </a:t>
            </a:r>
          </a:p>
          <a:p>
            <a:pPr>
              <a:buNone/>
            </a:pPr>
            <a:r>
              <a:rPr lang="ru-RU" sz="4400" b="1" dirty="0" smtClean="0">
                <a:solidFill>
                  <a:schemeClr val="accent2"/>
                </a:solidFill>
              </a:rPr>
              <a:t>  </a:t>
            </a:r>
            <a:r>
              <a:rPr lang="ru-RU" sz="4400" b="1" dirty="0" smtClean="0">
                <a:solidFill>
                  <a:schemeClr val="accent2"/>
                </a:solidFill>
              </a:rPr>
              <a:t>И   СУДЬБЕ  УЧЕНОГО</a:t>
            </a:r>
            <a:endParaRPr lang="ru-RU" sz="44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1"/>
          <p:cNvPicPr>
            <a:picLocks noChangeAspect="1" noChangeArrowheads="1"/>
          </p:cNvPicPr>
          <p:nvPr/>
        </p:nvPicPr>
        <p:blipFill>
          <a:blip r:embed="rId2" cstate="print"/>
          <a:srcRect l="7040" t="5292" r="7313" b="4750"/>
          <a:stretch>
            <a:fillRect/>
          </a:stretch>
        </p:blipFill>
        <p:spPr bwMode="auto">
          <a:xfrm rot="16200000">
            <a:off x="1866900" y="-266700"/>
            <a:ext cx="5562600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0"/>
            <a:ext cx="44958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26.11.21 ЛАВЕРОВ\в главном научном корпус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28600"/>
            <a:ext cx="42672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26.11.21 ЛАВЕРОВ\IMG_92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762000"/>
            <a:ext cx="8343901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26.11.21 ЛАВЕРОВ\IMG_92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62000"/>
            <a:ext cx="8458200" cy="5638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9DE948-C71A-4AA9-A326-2C3B5553CA95}" type="datetime1">
              <a:rPr lang="ru-RU" smtClean="0"/>
              <a:pPr>
                <a:defRPr/>
              </a:pPr>
              <a:t>28.08.2023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841E9-1CB9-4AE5-BE29-2DCC7284C46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7" name="Picture 2" descr="K:\с ноутбука\для печати\IMG_93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062" t="23539" r="21042"/>
          <a:stretch>
            <a:fillRect/>
          </a:stretch>
        </p:blipFill>
        <p:spPr bwMode="auto">
          <a:xfrm>
            <a:off x="520925" y="332656"/>
            <a:ext cx="7795491" cy="6525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8331201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81000" y="762000"/>
            <a:ext cx="8398934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1"/>
          <p:cNvPicPr>
            <a:picLocks noChangeAspect="1" noChangeArrowheads="1"/>
          </p:cNvPicPr>
          <p:nvPr/>
        </p:nvPicPr>
        <p:blipFill>
          <a:blip r:embed="rId2" cstate="print"/>
          <a:srcRect t="6174" r="4966" b="3868"/>
          <a:stretch>
            <a:fillRect/>
          </a:stretch>
        </p:blipFill>
        <p:spPr bwMode="auto">
          <a:xfrm rot="15894844">
            <a:off x="1439382" y="-467740"/>
            <a:ext cx="6172200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image7"/>
          <p:cNvPicPr>
            <a:picLocks noChangeAspect="1" noChangeArrowheads="1"/>
          </p:cNvPicPr>
          <p:nvPr/>
        </p:nvPicPr>
        <p:blipFill>
          <a:blip r:embed="rId2" cstate="print"/>
          <a:srcRect l="3738" t="51595"/>
          <a:stretch>
            <a:fillRect/>
          </a:stretch>
        </p:blipFill>
        <p:spPr bwMode="auto">
          <a:xfrm>
            <a:off x="1143000" y="1600200"/>
            <a:ext cx="6389278" cy="454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:\Documents and Settings\КСОШ\Рабочий стол\Лавёров Н.П\для печати\экск.лаверов\laverov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714356"/>
            <a:ext cx="4429156" cy="45989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14942" y="714357"/>
            <a:ext cx="35004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Выдающийся учёный, </a:t>
            </a:r>
          </a:p>
          <a:p>
            <a:r>
              <a:rPr lang="ru-RU" sz="3600" b="1" dirty="0" smtClean="0"/>
              <a:t>                                                        без преувеличения -</a:t>
            </a:r>
          </a:p>
          <a:p>
            <a:r>
              <a:rPr lang="ru-RU" sz="3600" b="1" dirty="0" smtClean="0"/>
              <a:t>                                                     человек-легенда</a:t>
            </a:r>
            <a:endParaRPr lang="ru-RU" sz="3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image2"/>
          <p:cNvPicPr>
            <a:picLocks noChangeAspect="1" noChangeArrowheads="1"/>
          </p:cNvPicPr>
          <p:nvPr/>
        </p:nvPicPr>
        <p:blipFill>
          <a:blip r:embed="rId2" cstate="print"/>
          <a:srcRect t="52917"/>
          <a:stretch>
            <a:fillRect/>
          </a:stretch>
        </p:blipFill>
        <p:spPr bwMode="auto">
          <a:xfrm>
            <a:off x="1219200" y="1600200"/>
            <a:ext cx="6989763" cy="4635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11"/>
          <p:cNvPicPr>
            <a:picLocks noChangeAspect="1" noChangeArrowheads="1"/>
          </p:cNvPicPr>
          <p:nvPr/>
        </p:nvPicPr>
        <p:blipFill>
          <a:blip r:embed="rId2" cstate="print"/>
          <a:srcRect b="50824"/>
          <a:stretch>
            <a:fillRect/>
          </a:stretch>
        </p:blipFill>
        <p:spPr bwMode="auto">
          <a:xfrm>
            <a:off x="685800" y="838200"/>
            <a:ext cx="7561263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11"/>
          <p:cNvPicPr>
            <a:picLocks noChangeAspect="1" noChangeArrowheads="1"/>
          </p:cNvPicPr>
          <p:nvPr/>
        </p:nvPicPr>
        <p:blipFill>
          <a:blip r:embed="rId2" cstate="print"/>
          <a:srcRect t="49889"/>
          <a:stretch>
            <a:fillRect/>
          </a:stretch>
        </p:blipFill>
        <p:spPr bwMode="auto">
          <a:xfrm>
            <a:off x="457200" y="304800"/>
            <a:ext cx="8206491" cy="581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8479398" cy="563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i="1" dirty="0" err="1" smtClean="0">
                <a:solidFill>
                  <a:schemeClr val="tx1"/>
                </a:solidFill>
              </a:rPr>
              <a:t>Климовская</a:t>
            </a:r>
            <a:r>
              <a:rPr lang="ru-RU" sz="2800" i="1" dirty="0" smtClean="0">
                <a:solidFill>
                  <a:schemeClr val="tx1"/>
                </a:solidFill>
              </a:rPr>
              <a:t> на карте </a:t>
            </a:r>
            <a:r>
              <a:rPr lang="ru-RU" sz="2800" i="1" dirty="0" err="1" smtClean="0">
                <a:solidFill>
                  <a:schemeClr val="tx1"/>
                </a:solidFill>
              </a:rPr>
              <a:t>Коношского</a:t>
            </a:r>
            <a:r>
              <a:rPr lang="ru-RU" sz="2800" i="1" dirty="0" smtClean="0">
                <a:solidFill>
                  <a:schemeClr val="tx1"/>
                </a:solidFill>
              </a:rPr>
              <a:t> района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28736"/>
            <a:ext cx="7358114" cy="51244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8610600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Комната Николая Павловича в родительском доме 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95400"/>
            <a:ext cx="8534402" cy="480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8400" y="609600"/>
            <a:ext cx="20574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Озеро Святое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2800"/>
            <a:ext cx="2895600" cy="2971800"/>
          </a:xfrm>
        </p:spPr>
        <p:txBody>
          <a:bodyPr/>
          <a:lstStyle/>
          <a:p>
            <a:r>
              <a:rPr lang="ru-RU" dirty="0" smtClean="0"/>
              <a:t>В церкви справа находилась школа, где учился </a:t>
            </a:r>
            <a:r>
              <a:rPr lang="ru-RU" dirty="0" err="1" smtClean="0"/>
              <a:t>Н.П.Лаверов</a:t>
            </a:r>
            <a:endParaRPr lang="ru-RU" dirty="0"/>
          </a:p>
        </p:txBody>
      </p:sp>
      <p:pic>
        <p:nvPicPr>
          <p:cNvPr id="4" name="Содержимое 5" descr="F:\для печати\IMG_9237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5214974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2202" r="10345"/>
          <a:stretch>
            <a:fillRect/>
          </a:stretch>
        </p:blipFill>
        <p:spPr bwMode="auto">
          <a:xfrm>
            <a:off x="3395798" y="2743200"/>
            <a:ext cx="5272378" cy="38290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49407" cy="1342292"/>
          </a:xfrm>
        </p:spPr>
        <p:txBody>
          <a:bodyPr/>
          <a:lstStyle/>
          <a:p>
            <a:pPr algn="ctr"/>
            <a:r>
              <a:rPr lang="ru-RU" sz="2400" b="1" i="1" dirty="0" err="1" smtClean="0"/>
              <a:t>Геобиосферный</a:t>
            </a:r>
            <a:r>
              <a:rPr lang="ru-RU" sz="2400" b="1" i="1" dirty="0" smtClean="0"/>
              <a:t> стационар «</a:t>
            </a:r>
            <a:r>
              <a:rPr lang="ru-RU" sz="2400" b="1" i="1" dirty="0" err="1" smtClean="0"/>
              <a:t>Ротковец</a:t>
            </a:r>
            <a:r>
              <a:rPr lang="ru-RU" sz="2400" b="1" i="1" dirty="0" smtClean="0"/>
              <a:t>»,</a:t>
            </a:r>
            <a:br>
              <a:rPr lang="ru-RU" sz="2400" b="1" i="1" dirty="0" smtClean="0"/>
            </a:b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>деревня Поповка, на полуострове озера Святое</a:t>
            </a:r>
            <a:endParaRPr lang="ru-RU" sz="2400" b="1" i="1" dirty="0"/>
          </a:p>
        </p:txBody>
      </p:sp>
      <p:pic>
        <p:nvPicPr>
          <p:cNvPr id="5" name="Содержимое 4" descr="F:\для печати\IMG_923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46482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:\для печати\IMG_9233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33800"/>
            <a:ext cx="3952009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26.11.21 ЛАВЕРОВ\IMG_9369.JPG"/>
          <p:cNvPicPr>
            <a:picLocks noChangeAspect="1" noChangeArrowheads="1"/>
          </p:cNvPicPr>
          <p:nvPr/>
        </p:nvPicPr>
        <p:blipFill>
          <a:blip r:embed="rId2" cstate="print"/>
          <a:srcRect l="6667" t="5711" r="4000"/>
          <a:stretch>
            <a:fillRect/>
          </a:stretch>
        </p:blipFill>
        <p:spPr bwMode="auto">
          <a:xfrm>
            <a:off x="457200" y="457200"/>
            <a:ext cx="8382000" cy="61965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173</TotalTime>
  <Words>49</Words>
  <Application>Microsoft Office PowerPoint</Application>
  <PresentationFormat>Экран (4:3)</PresentationFormat>
  <Paragraphs>15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   12 января– день рождения Николая Павловича Лаверова                (1930 -  2016)</vt:lpstr>
      <vt:lpstr>Слайд 2</vt:lpstr>
      <vt:lpstr>Слайд 3</vt:lpstr>
      <vt:lpstr>Климовская на карте Коношского района</vt:lpstr>
      <vt:lpstr>Слайд 5</vt:lpstr>
      <vt:lpstr>Комната Николая Павловича в родительском доме </vt:lpstr>
      <vt:lpstr>Озеро Святое</vt:lpstr>
      <vt:lpstr>Геобиосферный стационар «Ротковец»,  деревня Поповка, на полуострове озера Святое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27 ноября – день памяти Николая Павловича лаверова</dc:title>
  <cp:lastModifiedBy>Школа</cp:lastModifiedBy>
  <cp:revision>21</cp:revision>
  <dcterms:modified xsi:type="dcterms:W3CDTF">2023-08-28T09:46:19Z</dcterms:modified>
</cp:coreProperties>
</file>